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24"/>
  </p:notesMasterIdLst>
  <p:sldIdLst>
    <p:sldId id="262" r:id="rId2"/>
    <p:sldId id="344" r:id="rId3"/>
    <p:sldId id="345" r:id="rId4"/>
    <p:sldId id="346" r:id="rId5"/>
    <p:sldId id="347" r:id="rId6"/>
    <p:sldId id="348" r:id="rId7"/>
    <p:sldId id="349" r:id="rId8"/>
    <p:sldId id="350" r:id="rId9"/>
    <p:sldId id="351" r:id="rId10"/>
    <p:sldId id="352" r:id="rId11"/>
    <p:sldId id="353" r:id="rId12"/>
    <p:sldId id="354" r:id="rId13"/>
    <p:sldId id="355" r:id="rId14"/>
    <p:sldId id="356" r:id="rId15"/>
    <p:sldId id="357" r:id="rId16"/>
    <p:sldId id="358" r:id="rId17"/>
    <p:sldId id="359" r:id="rId18"/>
    <p:sldId id="360" r:id="rId19"/>
    <p:sldId id="361" r:id="rId20"/>
    <p:sldId id="362" r:id="rId21"/>
    <p:sldId id="363" r:id="rId22"/>
    <p:sldId id="364" r:id="rId23"/>
  </p:sldIdLst>
  <p:sldSz cx="9144000" cy="6858000" type="screen4x3"/>
  <p:notesSz cx="6858000" cy="9144000"/>
  <p:defaultTextStyle>
    <a:defPPr>
      <a:defRPr lang="tr-T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784" autoAdjust="0"/>
  </p:normalViewPr>
  <p:slideViewPr>
    <p:cSldViewPr>
      <p:cViewPr varScale="1">
        <p:scale>
          <a:sx n="70" d="100"/>
          <a:sy n="70" d="100"/>
        </p:scale>
        <p:origin x="1738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6.png>
</file>

<file path=ppt/media/image17.png>
</file>

<file path=ppt/media/image18.png>
</file>

<file path=ppt/media/image2.png>
</file>

<file path=ppt/media/image24.png>
</file>

<file path=ppt/media/image3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148176D9-CE35-4C83-B870-38CDAD1B27CC}" type="datetimeFigureOut">
              <a:rPr lang="tr-TR"/>
              <a:pPr>
                <a:defRPr/>
              </a:pPr>
              <a:t>20.03.2020</a:t>
            </a:fld>
            <a:endParaRPr lang="tr-TR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tr-TR" noProof="0" smtClean="0"/>
          </a:p>
        </p:txBody>
      </p:sp>
      <p:sp>
        <p:nvSpPr>
          <p:cNvPr id="5" name="Not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r-TR" noProof="0" smtClean="0"/>
              <a:t>Asıl metin stillerini düzenlemek için tıklatın</a:t>
            </a:r>
          </a:p>
          <a:p>
            <a:pPr lvl="1"/>
            <a:r>
              <a:rPr lang="tr-TR" noProof="0" smtClean="0"/>
              <a:t>İkinci düzey</a:t>
            </a:r>
          </a:p>
          <a:p>
            <a:pPr lvl="2"/>
            <a:r>
              <a:rPr lang="tr-TR" noProof="0" smtClean="0"/>
              <a:t>Üçüncü düzey</a:t>
            </a:r>
          </a:p>
          <a:p>
            <a:pPr lvl="3"/>
            <a:r>
              <a:rPr lang="tr-TR" noProof="0" smtClean="0"/>
              <a:t>Dördüncü düzey</a:t>
            </a:r>
          </a:p>
          <a:p>
            <a:pPr lvl="4"/>
            <a:r>
              <a:rPr lang="tr-TR" noProof="0" smtClean="0"/>
              <a:t>Beşinci düzey</a:t>
            </a:r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FF5C3F7-56EA-426D-B5B3-2AAF88C4099B}" type="slidenum">
              <a:rPr lang="tr-TR" altLang="tr-TR"/>
              <a:pPr/>
              <a:t>‹#›</a:t>
            </a:fld>
            <a:endParaRPr lang="tr-TR" alt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Alt Başlık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tr-TR" smtClean="0"/>
              <a:t>Asıl alt başlık stilini düzenlemek için tıklatın</a:t>
            </a:r>
            <a:endParaRPr lang="tr-T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755242A-18AE-4378-A70A-1D73C12245FF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731244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,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0CA45A4-E9A0-486C-AC0E-98708354640B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2076610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Dikey Başlık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Dikey Metin Yer Tutucusu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7E3F1E-CB96-4004-90C7-863CB7CD1D99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2563959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Başlık, Metin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Metin Yer Tutucusu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B77519-630F-4CD0-A7CC-C3B98B7895F0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8989470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D3E1976-E80A-4AAF-8A24-07C41BBF7A87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2420057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8A48291-B596-49B9-82C9-FB7A9E297DE7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975694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İçerik Yer Tutucusu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D86AA8E-D21A-4553-BC03-2E9438C518FF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3846454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Metin Yer Tutucusu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4" name="3 İçerik Yer Tutucusu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4 Metin Yer Tutucusu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6" name="5 İçerik Yer Tutucusu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92B7EE0-4EDE-459F-9232-5F18FE727BC6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743961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34901C5-9E54-4D09-8993-5006E12E6C1B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2400311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0722E6-6B0F-49F5-AA6C-5E45895A3D32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22847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İçerik Yer Tutucusu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386F640-09F0-48CC-8A35-DBC92022ADE9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2705606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Başlık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2 Resim Yer Tutucusu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tr-TR" noProof="0" smtClean="0"/>
          </a:p>
        </p:txBody>
      </p:sp>
      <p:sp>
        <p:nvSpPr>
          <p:cNvPr id="4" name="3 Metin Yer Tutucusu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 smtClean="0"/>
              <a:t>Asıl metin stillerini düzenlemek için tıklatın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E29BA21-4EA8-4851-BFA9-D2E6A612EE9D}" type="slidenum">
              <a:rPr lang="tr-TR" altLang="tr-TR"/>
              <a:pPr/>
              <a:t>‹#›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2447712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tr-TR" smtClean="0"/>
              <a:t>Asıl başlık stili için tıklatın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tr-TR" altLang="tr-TR" smtClean="0"/>
              <a:t>Asıl metin stillerini düzenlemek için tıklatın</a:t>
            </a:r>
          </a:p>
          <a:p>
            <a:pPr lvl="1"/>
            <a:r>
              <a:rPr lang="tr-TR" altLang="tr-TR" smtClean="0"/>
              <a:t>İkinci düzey</a:t>
            </a:r>
          </a:p>
          <a:p>
            <a:pPr lvl="2"/>
            <a:r>
              <a:rPr lang="tr-TR" altLang="tr-TR" smtClean="0"/>
              <a:t>Üçüncü düzey</a:t>
            </a:r>
          </a:p>
          <a:p>
            <a:pPr lvl="3"/>
            <a:r>
              <a:rPr lang="tr-TR" altLang="tr-TR" smtClean="0"/>
              <a:t>Dördüncü düzey</a:t>
            </a:r>
          </a:p>
          <a:p>
            <a:pPr lvl="4"/>
            <a:r>
              <a:rPr lang="tr-TR" altLang="tr-TR" smtClean="0"/>
              <a:t>Beşinci düzey</a:t>
            </a:r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3174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</a:defRPr>
            </a:lvl1pPr>
          </a:lstStyle>
          <a:p>
            <a:pPr>
              <a:defRPr/>
            </a:pPr>
            <a:endParaRPr lang="tr-TR"/>
          </a:p>
        </p:txBody>
      </p:sp>
      <p:sp>
        <p:nvSpPr>
          <p:cNvPr id="3175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532320A9-253F-4C85-9B3C-E687E4D599E9}" type="slidenum">
              <a:rPr lang="tr-TR" altLang="tr-TR"/>
              <a:pPr/>
              <a:t>‹#›</a:t>
            </a:fld>
            <a:endParaRPr lang="tr-TR" altLang="tr-T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1" r:id="rId1"/>
    <p:sldLayoutId id="2147483912" r:id="rId2"/>
    <p:sldLayoutId id="2147483913" r:id="rId3"/>
    <p:sldLayoutId id="2147483914" r:id="rId4"/>
    <p:sldLayoutId id="2147483915" r:id="rId5"/>
    <p:sldLayoutId id="2147483916" r:id="rId6"/>
    <p:sldLayoutId id="2147483917" r:id="rId7"/>
    <p:sldLayoutId id="2147483918" r:id="rId8"/>
    <p:sldLayoutId id="2147483919" r:id="rId9"/>
    <p:sldLayoutId id="2147483920" r:id="rId10"/>
    <p:sldLayoutId id="2147483921" r:id="rId11"/>
    <p:sldLayoutId id="2147483922" r:id="rId12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539750" y="1052513"/>
            <a:ext cx="8229600" cy="1143000"/>
          </a:xfrm>
        </p:spPr>
        <p:txBody>
          <a:bodyPr/>
          <a:lstStyle/>
          <a:p>
            <a:pPr eaLnBrk="1" hangingPunct="1"/>
            <a:r>
              <a:rPr lang="tr-TR" altLang="tr-TR" sz="4000" dirty="0" smtClean="0">
                <a:solidFill>
                  <a:srgbClr val="FF3300"/>
                </a:solidFill>
              </a:rPr>
              <a:t>BMÜ </a:t>
            </a:r>
            <a:r>
              <a:rPr lang="tr-TR" altLang="tr-TR" sz="4000" dirty="0" smtClean="0">
                <a:solidFill>
                  <a:srgbClr val="FF3300"/>
                </a:solidFill>
              </a:rPr>
              <a:t>236-SAYISAL YÖNTEMLER</a:t>
            </a:r>
            <a:endParaRPr lang="tr-TR" altLang="tr-TR" sz="4000" dirty="0" smtClean="0">
              <a:solidFill>
                <a:srgbClr val="FF3300"/>
              </a:solidFill>
            </a:endParaRP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27088" y="2276475"/>
            <a:ext cx="7283450" cy="3560763"/>
          </a:xfrm>
        </p:spPr>
        <p:txBody>
          <a:bodyPr/>
          <a:lstStyle/>
          <a:p>
            <a:pPr algn="ctr" eaLnBrk="1" hangingPunct="1">
              <a:buFontTx/>
              <a:buNone/>
            </a:pPr>
            <a:endParaRPr lang="tr-TR" altLang="tr-TR" dirty="0" smtClean="0"/>
          </a:p>
          <a:p>
            <a:pPr algn="ctr" eaLnBrk="1" hangingPunct="1">
              <a:buFontTx/>
              <a:buNone/>
            </a:pPr>
            <a:r>
              <a:rPr lang="tr-TR" altLang="tr-TR" dirty="0" smtClean="0"/>
              <a:t>Doğrusal </a:t>
            </a:r>
            <a:r>
              <a:rPr lang="tr-TR" altLang="tr-TR" dirty="0"/>
              <a:t>olmayan denklem çözümü</a:t>
            </a:r>
            <a:endParaRPr lang="tr-TR" altLang="tr-TR" dirty="0" smtClean="0"/>
          </a:p>
        </p:txBody>
      </p:sp>
      <p:sp>
        <p:nvSpPr>
          <p:cNvPr id="2" name="Slayt Numarası Yer Tutucus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1</a:t>
            </a:fld>
            <a:endParaRPr lang="tr-TR" altLang="tr-TR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32" y="116632"/>
            <a:ext cx="7075242" cy="2116567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33" y="2233199"/>
            <a:ext cx="7200800" cy="4522529"/>
          </a:xfrm>
          <a:prstGeom prst="rect">
            <a:avLst/>
          </a:prstGeo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10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214547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16633"/>
            <a:ext cx="7344815" cy="1944216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563" y="1952760"/>
            <a:ext cx="7704855" cy="4905240"/>
          </a:xfrm>
          <a:prstGeom prst="rect">
            <a:avLst/>
          </a:prstGeo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11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939496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37" y="762000"/>
            <a:ext cx="8620125" cy="5334000"/>
          </a:xfrm>
          <a:prstGeom prst="rect">
            <a:avLst/>
          </a:prstGeom>
        </p:spPr>
      </p:pic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12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3577575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280987"/>
            <a:ext cx="8229600" cy="6296025"/>
          </a:xfrm>
          <a:prstGeom prst="rect">
            <a:avLst/>
          </a:prstGeom>
        </p:spPr>
      </p:pic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13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58427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66103"/>
            <a:ext cx="7704856" cy="2160059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2204864"/>
            <a:ext cx="7704856" cy="4535500"/>
          </a:xfrm>
          <a:prstGeom prst="rect">
            <a:avLst/>
          </a:prstGeo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14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389355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60648"/>
            <a:ext cx="7272808" cy="6296999"/>
          </a:xfrm>
          <a:prstGeom prst="rect">
            <a:avLst/>
          </a:prstGeom>
        </p:spPr>
      </p:pic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15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2686015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0"/>
            <a:ext cx="6837001" cy="1839933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077" y="1839933"/>
            <a:ext cx="7496077" cy="4905898"/>
          </a:xfrm>
          <a:prstGeom prst="rect">
            <a:avLst/>
          </a:prstGeo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16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3569224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188640"/>
            <a:ext cx="7581744" cy="6192688"/>
          </a:xfrm>
          <a:prstGeom prst="rect">
            <a:avLst/>
          </a:prstGeom>
        </p:spPr>
      </p:pic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17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855218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462" y="990600"/>
            <a:ext cx="7839075" cy="4876800"/>
          </a:xfrm>
          <a:prstGeom prst="rect">
            <a:avLst/>
          </a:prstGeom>
        </p:spPr>
      </p:pic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18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26407516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16632"/>
            <a:ext cx="7146601" cy="1897833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6149" y="2014465"/>
            <a:ext cx="4837501" cy="4303900"/>
          </a:xfrm>
          <a:prstGeom prst="rect">
            <a:avLst/>
          </a:prstGeo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19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3748957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404664"/>
            <a:ext cx="7162800" cy="495300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2204864"/>
            <a:ext cx="8633395" cy="2739182"/>
          </a:xfrm>
          <a:prstGeom prst="rect">
            <a:avLst/>
          </a:prstGeom>
        </p:spPr>
      </p:pic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2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22694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-100609"/>
            <a:ext cx="7527833" cy="3109533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3008924"/>
            <a:ext cx="7632847" cy="3763196"/>
          </a:xfrm>
          <a:prstGeom prst="rect">
            <a:avLst/>
          </a:prstGeo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20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1403961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1196752"/>
            <a:ext cx="7823851" cy="3300300"/>
          </a:xfrm>
          <a:prstGeom prst="rect">
            <a:avLst/>
          </a:prstGeom>
        </p:spPr>
      </p:pic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21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28710951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385" y="1622"/>
            <a:ext cx="7128792" cy="4291034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489" y="4297525"/>
            <a:ext cx="7135688" cy="2335300"/>
          </a:xfrm>
          <a:prstGeom prst="rect">
            <a:avLst/>
          </a:prstGeo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22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2731436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116632"/>
            <a:ext cx="8208912" cy="2753844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233" y="2841065"/>
            <a:ext cx="7085517" cy="4031582"/>
          </a:xfrm>
          <a:prstGeom prst="rect">
            <a:avLst/>
          </a:prstGeom>
        </p:spPr>
      </p:pic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3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04486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520" y="764704"/>
            <a:ext cx="8527659" cy="5322727"/>
          </a:xfrm>
          <a:prstGeom prst="rect">
            <a:avLst/>
          </a:prstGeom>
        </p:spPr>
      </p:pic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4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4947713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56214"/>
            <a:ext cx="7560840" cy="6515626"/>
          </a:xfrm>
          <a:prstGeom prst="rect">
            <a:avLst/>
          </a:prstGeom>
        </p:spPr>
      </p:pic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5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7619125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552" y="332656"/>
            <a:ext cx="8165092" cy="6192688"/>
          </a:xfrm>
          <a:prstGeom prst="rect">
            <a:avLst/>
          </a:prstGeom>
        </p:spPr>
      </p:pic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6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3852397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116632"/>
            <a:ext cx="7559377" cy="2713833"/>
          </a:xfrm>
          <a:prstGeom prst="rect">
            <a:avLst/>
          </a:prstGeom>
        </p:spPr>
      </p:pic>
      <p:pic>
        <p:nvPicPr>
          <p:cNvPr id="3" name="Resi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2830465"/>
            <a:ext cx="6408712" cy="3876247"/>
          </a:xfrm>
          <a:prstGeom prst="rect">
            <a:avLst/>
          </a:prstGeom>
        </p:spPr>
      </p:pic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7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914072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300" y="385762"/>
            <a:ext cx="6629400" cy="6086475"/>
          </a:xfrm>
          <a:prstGeom prst="rect">
            <a:avLst/>
          </a:prstGeom>
        </p:spPr>
      </p:pic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8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707306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esim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620688"/>
            <a:ext cx="7385854" cy="5351487"/>
          </a:xfrm>
          <a:prstGeom prst="rect">
            <a:avLst/>
          </a:prstGeom>
        </p:spPr>
      </p:pic>
      <p:sp>
        <p:nvSpPr>
          <p:cNvPr id="3" name="Slayt Numarası Yer Tutucus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E1976-E80A-4AAF-8A24-07C41BBF7A87}" type="slidenum">
              <a:rPr lang="tr-TR" altLang="tr-TR" smtClean="0"/>
              <a:pPr/>
              <a:t>9</a:t>
            </a:fld>
            <a:endParaRPr lang="tr-TR" altLang="tr-TR"/>
          </a:p>
        </p:txBody>
      </p:sp>
    </p:spTree>
    <p:extLst>
      <p:ext uri="{BB962C8B-B14F-4D97-AF65-F5344CB8AC3E}">
        <p14:creationId xmlns:p14="http://schemas.microsoft.com/office/powerpoint/2010/main" val="197282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rsayılan Tasarım">
  <a:themeElements>
    <a:clrScheme name="Varsayılan Tasarı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Varsayılan Tasarım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Varsayılan Tasarım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arsayılan Tasarım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arsayılan Tasarım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arsayılan Tasarım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arsayılan Tasarım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arsayılan Tasarım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arsayılan Tasarım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arsayılan Tasarım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arsayılan Tasarım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arsayılan Tasarım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arsayılan Tasarım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arsayılan Tasarım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is Teması">
  <a:themeElements>
    <a:clrScheme name="Ofis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i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1863</TotalTime>
  <Words>29</Words>
  <Application>Microsoft Office PowerPoint</Application>
  <PresentationFormat>Ekran Gösterisi (4:3)</PresentationFormat>
  <Paragraphs>25</Paragraphs>
  <Slides>22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22</vt:i4>
      </vt:variant>
    </vt:vector>
  </HeadingPairs>
  <TitlesOfParts>
    <vt:vector size="25" baseType="lpstr">
      <vt:lpstr>Arial</vt:lpstr>
      <vt:lpstr>Calibri</vt:lpstr>
      <vt:lpstr>Varsayılan Tasarım</vt:lpstr>
      <vt:lpstr>BMÜ 236-SAYISAL YÖNTEMLER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>fü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Bilgisayar Ağları</dc:title>
  <dc:creator>yetkin tatar</dc:creator>
  <cp:lastModifiedBy>ronaldinho424</cp:lastModifiedBy>
  <cp:revision>353</cp:revision>
  <dcterms:created xsi:type="dcterms:W3CDTF">2006-02-07T10:46:16Z</dcterms:created>
  <dcterms:modified xsi:type="dcterms:W3CDTF">2020-03-20T12:21:44Z</dcterms:modified>
</cp:coreProperties>
</file>

<file path=docProps/thumbnail.jpeg>
</file>